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73" r:id="rId2"/>
    <p:sldId id="272" r:id="rId3"/>
    <p:sldId id="279" r:id="rId4"/>
    <p:sldId id="280" r:id="rId5"/>
    <p:sldId id="276" r:id="rId6"/>
    <p:sldId id="257" r:id="rId7"/>
    <p:sldId id="277" r:id="rId8"/>
    <p:sldId id="258" r:id="rId9"/>
    <p:sldId id="259" r:id="rId10"/>
    <p:sldId id="278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74" r:id="rId19"/>
    <p:sldId id="267" r:id="rId20"/>
    <p:sldId id="268" r:id="rId21"/>
    <p:sldId id="269" r:id="rId22"/>
    <p:sldId id="270" r:id="rId23"/>
    <p:sldId id="281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7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2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43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8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36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3351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CC811D-2637-4351-9ACE-59C000071F5F}"/>
              </a:ext>
            </a:extLst>
          </p:cNvPr>
          <p:cNvSpPr/>
          <p:nvPr userDrawn="1"/>
        </p:nvSpPr>
        <p:spPr>
          <a:xfrm>
            <a:off x="6335" y="6462261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42E8D3-9485-48BD-A30A-782A2699C72E}"/>
              </a:ext>
            </a:extLst>
          </p:cNvPr>
          <p:cNvSpPr/>
          <p:nvPr userDrawn="1"/>
        </p:nvSpPr>
        <p:spPr>
          <a:xfrm>
            <a:off x="3175" y="6395777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2A051BB-296F-4453-837B-D7FE4C489685}"/>
              </a:ext>
            </a:extLst>
          </p:cNvPr>
          <p:cNvSpPr txBox="1">
            <a:spLocks/>
          </p:cNvSpPr>
          <p:nvPr userDrawn="1"/>
        </p:nvSpPr>
        <p:spPr>
          <a:xfrm>
            <a:off x="1100440" y="652124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1F4108-CD88-4379-AD19-0016F9A8FC19}" type="datetimeFigureOut">
              <a:rPr lang="en-US" smtClean="0"/>
              <a:pPr/>
              <a:t>2/14/2018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1EB3774-4CEC-40F3-980D-F7243177965D}"/>
              </a:ext>
            </a:extLst>
          </p:cNvPr>
          <p:cNvSpPr txBox="1">
            <a:spLocks/>
          </p:cNvSpPr>
          <p:nvPr userDrawn="1"/>
        </p:nvSpPr>
        <p:spPr>
          <a:xfrm>
            <a:off x="9903618" y="652124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1671CA-0235-4721-A508-83E26D7CA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6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0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2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1F4108-CD88-4379-AD19-0016F9A8FC19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91671CA-0235-4721-A508-83E26D7CAB7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97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kevin\project02\fiverr\plot_web\03_cost_rate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kevin\project02\fiverr\plot_web\04_barplot_cost_cat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png"/><Relationship Id="rId5" Type="http://schemas.openxmlformats.org/officeDocument/2006/relationships/hyperlink" Target="file:///C:\Users\kevin\AppData\Local\Temp\05_3D_rate%20(2).html" TargetMode="External"/><Relationship Id="rId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kevin\project02\fiverr\plot_web\01_location_cost.html" TargetMode="Externa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kevin\project02\fiverr\plot_web\01_location_cost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png"/><Relationship Id="rId5" Type="http://schemas.openxmlformats.org/officeDocument/2006/relationships/hyperlink" Target="file:///C:\Users\kevin\AppData\Local\Temp\02_location_num_year%20(2).html" TargetMode="External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8319-4CD9-4536-B785-449BBADE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922336"/>
          </a:xfrm>
        </p:spPr>
        <p:txBody>
          <a:bodyPr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Analysis on “fiverr.com”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75327-2E46-4FD5-B677-0DA93BF6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85" y="2728912"/>
            <a:ext cx="1257300" cy="140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22290-C5D7-4E69-972D-82AA56F7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70" y="1785952"/>
            <a:ext cx="5309810" cy="347572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C0BEBA-957F-4E3C-8421-2A83E768A97A}"/>
              </a:ext>
            </a:extLst>
          </p:cNvPr>
          <p:cNvCxnSpPr/>
          <p:nvPr/>
        </p:nvCxnSpPr>
        <p:spPr>
          <a:xfrm>
            <a:off x="0" y="5252480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6A6E12-6DFB-4FB5-9F40-9EC869910939}"/>
              </a:ext>
            </a:extLst>
          </p:cNvPr>
          <p:cNvCxnSpPr/>
          <p:nvPr/>
        </p:nvCxnSpPr>
        <p:spPr>
          <a:xfrm>
            <a:off x="-1" y="1773761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1C43B2-77F1-44B0-A529-AE65213E3CA9}"/>
              </a:ext>
            </a:extLst>
          </p:cNvPr>
          <p:cNvSpPr txBox="1"/>
          <p:nvPr/>
        </p:nvSpPr>
        <p:spPr>
          <a:xfrm>
            <a:off x="8869680" y="5559768"/>
            <a:ext cx="3499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 Hwang</a:t>
            </a:r>
          </a:p>
          <a:p>
            <a:r>
              <a:rPr lang="en-US" dirty="0"/>
              <a:t>NYC Data Science Academy</a:t>
            </a:r>
          </a:p>
          <a:p>
            <a:r>
              <a:rPr lang="en-US" dirty="0"/>
              <a:t>Web Scrapping Project</a:t>
            </a:r>
          </a:p>
        </p:txBody>
      </p:sp>
    </p:spTree>
    <p:extLst>
      <p:ext uri="{BB962C8B-B14F-4D97-AF65-F5344CB8AC3E}">
        <p14:creationId xmlns:p14="http://schemas.microsoft.com/office/powerpoint/2010/main" val="185332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B93491F-11AF-40E8-B550-A38BCEFC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24" y="1718825"/>
            <a:ext cx="9450390" cy="50304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EF2030-42F2-4F6C-8B6A-7F86CB8F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6" y="-26352"/>
            <a:ext cx="10058400" cy="1450757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 vs Customers 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41BA94-6E52-4182-92CB-B9CC7BC2FFDA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77D7714-A033-48BD-9DE1-F3569DF30D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816189"/>
              </p:ext>
            </p:extLst>
          </p:nvPr>
        </p:nvGraphicFramePr>
        <p:xfrm>
          <a:off x="10840138" y="6354005"/>
          <a:ext cx="8286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Packager Shell Object" showAsIcon="1" r:id="rId5" imgW="828360" imgH="394560" progId="Package">
                  <p:embed/>
                </p:oleObj>
              </mc:Choice>
              <mc:Fallback>
                <p:oleObj name="Packager Shell Object" showAsIcon="1" r:id="rId5" imgW="82836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40138" y="6354005"/>
                        <a:ext cx="828675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415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87E8-DA01-40C3-8D1E-852A5942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0"/>
            <a:ext cx="10058400" cy="1450757"/>
          </a:xfrm>
        </p:spPr>
        <p:txBody>
          <a:bodyPr/>
          <a:lstStyle/>
          <a:p>
            <a:r>
              <a:rPr lang="en-US" dirty="0"/>
              <a:t>Start Cost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AFCD-A798-4B80-9324-4BA7A550C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E00BB1B-673C-4769-8E7D-2BE0BDCFD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10230196" cy="436865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43B04D7-47ED-408D-BB14-164F71621F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828283"/>
              </p:ext>
            </p:extLst>
          </p:nvPr>
        </p:nvGraphicFramePr>
        <p:xfrm>
          <a:off x="244475" y="6329217"/>
          <a:ext cx="11874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Packager Shell Object" showAsIcon="1" r:id="rId5" imgW="1187640" imgH="394560" progId="Package">
                  <p:embed/>
                </p:oleObj>
              </mc:Choice>
              <mc:Fallback>
                <p:oleObj name="Packager Shell Object" showAsIcon="1" r:id="rId5" imgW="118764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475" y="6329217"/>
                        <a:ext cx="1187450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A85D34-80A1-479D-BA21-21AC5222060D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D98B4E-1103-4DAA-9597-258FE647EA12}"/>
              </a:ext>
            </a:extLst>
          </p:cNvPr>
          <p:cNvSpPr txBox="1"/>
          <p:nvPr/>
        </p:nvSpPr>
        <p:spPr>
          <a:xfrm>
            <a:off x="5676900" y="2560320"/>
            <a:ext cx="299466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 = high cost projects</a:t>
            </a:r>
          </a:p>
        </p:txBody>
      </p:sp>
    </p:spTree>
    <p:extLst>
      <p:ext uri="{BB962C8B-B14F-4D97-AF65-F5344CB8AC3E}">
        <p14:creationId xmlns:p14="http://schemas.microsoft.com/office/powerpoint/2010/main" val="395377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842E-948B-4D9D-8EFC-9F1FF56D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-13087"/>
            <a:ext cx="10058400" cy="1450757"/>
          </a:xfrm>
        </p:spPr>
        <p:txBody>
          <a:bodyPr/>
          <a:lstStyle/>
          <a:p>
            <a:r>
              <a:rPr lang="en-US" dirty="0"/>
              <a:t>Customers Rate 3D model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C1E577-CE0D-40C5-ACE5-B00945536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189289"/>
              </p:ext>
            </p:extLst>
          </p:nvPr>
        </p:nvGraphicFramePr>
        <p:xfrm>
          <a:off x="781050" y="6572250"/>
          <a:ext cx="76993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Packager Shell Object" showAsIcon="1" r:id="rId3" imgW="770400" imgH="394560" progId="Package">
                  <p:embed/>
                </p:oleObj>
              </mc:Choice>
              <mc:Fallback>
                <p:oleObj name="Packager Shell Object" showAsIcon="1" r:id="rId3" imgW="77040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1050" y="6572250"/>
                        <a:ext cx="769938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9F26BF9-8A24-4278-A7B3-9694EAA7C2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37"/>
          <a:stretch/>
        </p:blipFill>
        <p:spPr>
          <a:xfrm>
            <a:off x="1661432" y="1987668"/>
            <a:ext cx="8653000" cy="45747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2B4655-AE85-4C4F-824F-938E5EE9405B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BD4CD1-A3FB-487F-A7D8-14097E41E413}"/>
              </a:ext>
            </a:extLst>
          </p:cNvPr>
          <p:cNvSpPr txBox="1"/>
          <p:nvPr/>
        </p:nvSpPr>
        <p:spPr>
          <a:xfrm>
            <a:off x="9629997" y="1987668"/>
            <a:ext cx="19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8A789-C655-41C3-879D-75E720B3BCCF}"/>
              </a:ext>
            </a:extLst>
          </p:cNvPr>
          <p:cNvSpPr txBox="1"/>
          <p:nvPr/>
        </p:nvSpPr>
        <p:spPr>
          <a:xfrm>
            <a:off x="2289667" y="1987668"/>
            <a:ext cx="5770847" cy="73866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Rating =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Cost x Response Time x Number of Customers reached</a:t>
            </a:r>
          </a:p>
        </p:txBody>
      </p:sp>
    </p:spTree>
    <p:extLst>
      <p:ext uri="{BB962C8B-B14F-4D97-AF65-F5344CB8AC3E}">
        <p14:creationId xmlns:p14="http://schemas.microsoft.com/office/powerpoint/2010/main" val="144662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2141-3677-42B3-BB35-B0BF7ED3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0"/>
            <a:ext cx="10058400" cy="1450757"/>
          </a:xfrm>
        </p:spPr>
        <p:txBody>
          <a:bodyPr/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Wordcloud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Category: Chatbot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88DF7-25FB-4445-BA2D-255B32988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9221" r="13661" b="9146"/>
          <a:stretch/>
        </p:blipFill>
        <p:spPr>
          <a:xfrm>
            <a:off x="3199677" y="1811792"/>
            <a:ext cx="5792645" cy="468108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9B2E75-B197-4987-B338-A16EA5E15E6A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7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5E2264-8F68-4357-AFDD-B38978AF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12696"/>
            <a:ext cx="10058400" cy="1450757"/>
          </a:xfrm>
        </p:spPr>
        <p:txBody>
          <a:bodyPr/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Wordcloud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Category: 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44527-7821-43D7-BD7B-4DE2C9FC6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2" t="10476" r="22852" b="14966"/>
          <a:stretch/>
        </p:blipFill>
        <p:spPr>
          <a:xfrm>
            <a:off x="3480816" y="1755236"/>
            <a:ext cx="5230367" cy="4765444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F875-D1B0-4334-84AE-CCC152A0C05D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77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E2902B6-CBCF-4B0D-8742-1FD98DF5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12696"/>
            <a:ext cx="10058400" cy="1450757"/>
          </a:xfrm>
        </p:spPr>
        <p:txBody>
          <a:bodyPr/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Wordcloud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Category: Databases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D36351-2595-43ED-8459-AD6A45100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10932" r="18026" b="14966"/>
          <a:stretch/>
        </p:blipFill>
        <p:spPr>
          <a:xfrm>
            <a:off x="2837828" y="1821084"/>
            <a:ext cx="6516343" cy="4872309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6F1D38-DB7C-4C7E-9909-314DEAE4A4CD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63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23E132C-FA1D-4AFF-A53B-3033DCAB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284"/>
            <a:ext cx="10058400" cy="1450757"/>
          </a:xfrm>
        </p:spPr>
        <p:txBody>
          <a:bodyPr/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Wordcloud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Category: Desktop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880E48-07B1-40AA-A442-91A48BCB5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2" t="11386" r="21645" b="13602"/>
          <a:stretch/>
        </p:blipFill>
        <p:spPr>
          <a:xfrm>
            <a:off x="3126030" y="2017687"/>
            <a:ext cx="5939939" cy="4828029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CFF6B5-2ABF-465E-AE7E-E0EC08835493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56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66B57E-B299-4F64-B35B-6AA9BA76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12696"/>
            <a:ext cx="10058400" cy="1450757"/>
          </a:xfrm>
        </p:spPr>
        <p:txBody>
          <a:bodyPr/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Wordcloud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Category: Ecommerce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0428DC-0E63-448A-865F-1699B6AE8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5" t="15932" r="18630" b="14966"/>
          <a:stretch/>
        </p:blipFill>
        <p:spPr>
          <a:xfrm>
            <a:off x="2657697" y="1718660"/>
            <a:ext cx="6876606" cy="4953762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EA78D-1474-4C6D-ACF9-E0C7EB272E48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0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23E132C-FA1D-4AFF-A53B-3033DCAB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284"/>
            <a:ext cx="10058400" cy="1450757"/>
          </a:xfrm>
        </p:spPr>
        <p:txBody>
          <a:bodyPr/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Wordcloud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Category: Mobile App Development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CFF6B5-2ABF-465E-AE7E-E0EC08835493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89C6DE-4B2B-4EF4-99FF-585BE1399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t="10931" r="13793" b="10875"/>
          <a:stretch/>
        </p:blipFill>
        <p:spPr>
          <a:xfrm>
            <a:off x="2913888" y="1719072"/>
            <a:ext cx="6364224" cy="5021313"/>
          </a:xfrm>
        </p:spPr>
      </p:pic>
    </p:spTree>
    <p:extLst>
      <p:ext uri="{BB962C8B-B14F-4D97-AF65-F5344CB8AC3E}">
        <p14:creationId xmlns:p14="http://schemas.microsoft.com/office/powerpoint/2010/main" val="32159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40FA4F-B7F1-4D28-8B9E-51FF9CE3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7311"/>
            <a:ext cx="10058400" cy="1450757"/>
          </a:xfrm>
        </p:spPr>
        <p:txBody>
          <a:bodyPr/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Wordcloud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Category: QA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8F640B-9795-4CFE-9E27-07A51B66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3" t="24044" r="29366" b="27802"/>
          <a:stretch/>
        </p:blipFill>
        <p:spPr>
          <a:xfrm>
            <a:off x="3319549" y="1488068"/>
            <a:ext cx="5552901" cy="513717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3E8B9-8DA5-48FB-8353-D4F138F35FA7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49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53B-CFE9-434E-B102-2E7416096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58504"/>
            <a:ext cx="10058400" cy="1188714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Company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E777D-6050-4AF7-80DE-1E019E5B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7" y="2336799"/>
            <a:ext cx="4078224" cy="41560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Fiverr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one of the top 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WorldWide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Freelance Service Companies</a:t>
            </a:r>
          </a:p>
          <a:p>
            <a:pPr marL="0" indent="0"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marketplace for creative and professional services.</a:t>
            </a:r>
          </a:p>
          <a:p>
            <a:pPr marL="0" indent="0">
              <a:buNone/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Launched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February 2010</a:t>
            </a:r>
          </a:p>
          <a:p>
            <a:pPr marL="0" indent="0">
              <a:buNone/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Headquarter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Washington DC</a:t>
            </a:r>
          </a:p>
          <a:p>
            <a:pPr marL="0" indent="0">
              <a:buNone/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Services offered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writing, translation, graphic design, video editing and programming</a:t>
            </a:r>
          </a:p>
          <a:p>
            <a:pPr marL="0" indent="0"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2B5D6E-1311-475D-911F-5BA8E8012136}"/>
              </a:ext>
            </a:extLst>
          </p:cNvPr>
          <p:cNvSpPr txBox="1">
            <a:spLocks/>
          </p:cNvSpPr>
          <p:nvPr/>
        </p:nvSpPr>
        <p:spPr>
          <a:xfrm>
            <a:off x="6614161" y="2314446"/>
            <a:ext cx="5324638" cy="415607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514350" indent="-5143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AutoNum type="arabicPeriod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0" indent="0">
              <a:buNone/>
            </a:pPr>
            <a:r>
              <a:rPr lang="en-US" sz="2800" b="1" dirty="0"/>
              <a:t>Marketplace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Graphics &amp;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Digital Marketing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Writing &amp; Translation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Video &amp; Animation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Music &amp; Audio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Programming &amp; Tech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Business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Fun &amp; Lifestyle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983F0F-A3E4-4A67-BE35-C19CE2404A19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48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66B57E-B299-4F64-B35B-6AA9BA76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696"/>
            <a:ext cx="10058400" cy="1450757"/>
          </a:xfrm>
        </p:spPr>
        <p:txBody>
          <a:bodyPr/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Wordcloud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Category: Web Programming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C694D5-8C3E-452D-BCB2-11114D3B1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6" t="16387" r="25208" b="14966"/>
          <a:stretch/>
        </p:blipFill>
        <p:spPr>
          <a:xfrm>
            <a:off x="3538728" y="1846676"/>
            <a:ext cx="5114544" cy="4857207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1F34BD-6545-4FB2-8A65-2B5ED0FCCE6A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07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66B57E-B299-4F64-B35B-6AA9BA76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Wordcloud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Category: Website Building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553B1E-81DF-448E-9FAA-28D1E6C10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4" t="17296" r="22599" b="14966"/>
          <a:stretch/>
        </p:blipFill>
        <p:spPr>
          <a:xfrm>
            <a:off x="3316224" y="1735844"/>
            <a:ext cx="5559552" cy="4901615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91F33C-D914-4F6C-AD18-D5AAED082372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78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66B57E-B299-4F64-B35B-6AA9BA76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0"/>
            <a:ext cx="10058400" cy="1450757"/>
          </a:xfrm>
        </p:spPr>
        <p:txBody>
          <a:bodyPr/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Wordcloud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Category: WordPress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E27EB3-589C-4F28-BCCF-EA4823CBD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4" t="20479" r="26186" b="19057"/>
          <a:stretch/>
        </p:blipFill>
        <p:spPr>
          <a:xfrm>
            <a:off x="2967516" y="1591061"/>
            <a:ext cx="6256968" cy="5266939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EA725A-2570-4CC4-9CEB-D29C810F280C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87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6E53828C-6854-49D1-9ECE-7B559AC1D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4" t="20479" r="26186" b="19057"/>
          <a:stretch/>
        </p:blipFill>
        <p:spPr>
          <a:xfrm>
            <a:off x="7285493" y="4340812"/>
            <a:ext cx="2780083" cy="2340195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0A480B1-B4A1-4C6B-B7AA-08EA65783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4" t="17296" r="22599" b="14966"/>
          <a:stretch/>
        </p:blipFill>
        <p:spPr>
          <a:xfrm>
            <a:off x="4149442" y="4539675"/>
            <a:ext cx="2424176" cy="2137290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EA443E9-80C9-493F-99D5-88FFB6E16A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6" t="16387" r="25208" b="14966"/>
          <a:stretch/>
        </p:blipFill>
        <p:spPr>
          <a:xfrm>
            <a:off x="488093" y="4433773"/>
            <a:ext cx="2408495" cy="2287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C7D60-3239-4746-840B-21E2CE368C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3" t="24044" r="29366" b="27802"/>
          <a:stretch/>
        </p:blipFill>
        <p:spPr>
          <a:xfrm>
            <a:off x="9099535" y="2402386"/>
            <a:ext cx="2310249" cy="213728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16715C-1E24-4C41-BBB9-0848D6DDA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t="10931" r="13793" b="10875"/>
          <a:stretch/>
        </p:blipFill>
        <p:spPr>
          <a:xfrm>
            <a:off x="5798217" y="2662677"/>
            <a:ext cx="2424176" cy="1912654"/>
          </a:xfr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7B46A6A-9758-4E90-BA4F-3A8276D0C0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5" t="15932" r="18630" b="14966"/>
          <a:stretch/>
        </p:blipFill>
        <p:spPr>
          <a:xfrm>
            <a:off x="1820706" y="2662677"/>
            <a:ext cx="3175150" cy="228731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2081933-2FDE-4C56-A4B9-09A43B98F7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2" t="11386" r="21645" b="13602"/>
          <a:stretch/>
        </p:blipFill>
        <p:spPr>
          <a:xfrm>
            <a:off x="9066388" y="205828"/>
            <a:ext cx="2780083" cy="2259673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3858FDA-DB10-4308-9BFD-4EB21E897F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 t="10932" r="18026" b="14966"/>
          <a:stretch/>
        </p:blipFill>
        <p:spPr>
          <a:xfrm>
            <a:off x="6096000" y="271460"/>
            <a:ext cx="2934364" cy="2194041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8678B99-C7BF-48CB-B8B4-18334D2013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2" t="10476" r="22852" b="14966"/>
          <a:stretch/>
        </p:blipFill>
        <p:spPr>
          <a:xfrm>
            <a:off x="3421915" y="262336"/>
            <a:ext cx="2510467" cy="2287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5B3725-B240-4EE5-91DC-4616727B30A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9221" r="13661" b="9146"/>
          <a:stretch/>
        </p:blipFill>
        <p:spPr>
          <a:xfrm>
            <a:off x="297470" y="205828"/>
            <a:ext cx="3081738" cy="249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19A0-ECD3-4E54-8016-A129324E7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r>
              <a:rPr lang="en-US" dirty="0"/>
              <a:t>Top 20 Skills they possessed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41404-320C-4577-BE4E-89259BE33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0" y="1808437"/>
            <a:ext cx="8558528" cy="4775243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DFE078-06E4-4782-8E5C-7B1E097E315D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94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B65B3D8-F00A-4E83-AADD-6B46263BC567}"/>
              </a:ext>
            </a:extLst>
          </p:cNvPr>
          <p:cNvSpPr txBox="1">
            <a:spLocks/>
          </p:cNvSpPr>
          <p:nvPr/>
        </p:nvSpPr>
        <p:spPr>
          <a:xfrm>
            <a:off x="475488" y="158504"/>
            <a:ext cx="10058400" cy="11887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it looks like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6632E-49D9-47D9-BA65-2E581EA4C69D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94C92F4-B369-4CB9-9404-ECD4F470F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6" y="1834895"/>
            <a:ext cx="6964864" cy="48240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95CA3A-97AF-4199-AC0B-AC70A1A4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06" y="2558638"/>
            <a:ext cx="5049794" cy="42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6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53B-CFE9-434E-B102-2E7416096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58504"/>
            <a:ext cx="10058400" cy="1188714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‘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fiverr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’ for scraping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E777D-6050-4AF7-80DE-1E019E5B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836" y="2244436"/>
            <a:ext cx="4078224" cy="4156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Fiverr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not only provides services to help complete one’s project like my scraping project BUT also provides </a:t>
            </a: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opportunities to startups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 individuals to outsource their works and gain experiences. Entrepreneurship!</a:t>
            </a:r>
          </a:p>
          <a:p>
            <a:pPr marL="0" indent="0"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2B5D6E-1311-475D-911F-5BA8E8012136}"/>
              </a:ext>
            </a:extLst>
          </p:cNvPr>
          <p:cNvSpPr txBox="1">
            <a:spLocks/>
          </p:cNvSpPr>
          <p:nvPr/>
        </p:nvSpPr>
        <p:spPr>
          <a:xfrm>
            <a:off x="6217000" y="2222083"/>
            <a:ext cx="5069839" cy="4156076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514350" indent="-5143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AutoNum type="arabicPeriod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0" indent="0">
              <a:buNone/>
            </a:pPr>
            <a:r>
              <a:rPr lang="en-US" sz="2800" b="1" dirty="0"/>
              <a:t>Goal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Help future entrepreneurs gain ideas of tech trends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Show trends of tech and skills of professionals around the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Help learners look for the next thing to learn </a:t>
            </a:r>
          </a:p>
          <a:p>
            <a:pPr marL="0" indent="0">
              <a:buNone/>
            </a:pPr>
            <a:r>
              <a:rPr lang="en-US" sz="2800" b="1" dirty="0"/>
              <a:t>Observations (of 6180)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Freelancers by country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Freelancers by tech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# of customers reached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Costs affect the 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Skills they possess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983F0F-A3E4-4A67-BE35-C19CE2404A19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89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53B-CFE9-434E-B102-2E7416096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58504"/>
            <a:ext cx="10058400" cy="1188714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Analysis on Programming &amp;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E777D-6050-4AF7-80DE-1E019E5B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658343"/>
            <a:ext cx="4278185" cy="4156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Chatbot</a:t>
            </a:r>
          </a:p>
          <a:p>
            <a:pPr marL="0" indent="0"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Analysis</a:t>
            </a:r>
          </a:p>
          <a:p>
            <a:pPr marL="0" indent="0"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Databases</a:t>
            </a:r>
          </a:p>
          <a:p>
            <a:pPr marL="0" indent="0"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Desktop App Development</a:t>
            </a:r>
          </a:p>
          <a:p>
            <a:pPr marL="0" indent="0">
              <a:buNone/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Ecommerce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2B5D6E-1311-475D-911F-5BA8E8012136}"/>
              </a:ext>
            </a:extLst>
          </p:cNvPr>
          <p:cNvSpPr txBox="1">
            <a:spLocks/>
          </p:cNvSpPr>
          <p:nvPr/>
        </p:nvSpPr>
        <p:spPr>
          <a:xfrm>
            <a:off x="6096001" y="2635990"/>
            <a:ext cx="5842798" cy="41560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514350" indent="-5143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AutoNum type="arabicPeriod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0" indent="0">
              <a:buNone/>
            </a:pPr>
            <a:r>
              <a:rPr lang="en-US" sz="2800" dirty="0"/>
              <a:t>Mobile App Development</a:t>
            </a:r>
          </a:p>
          <a:p>
            <a:pPr marL="0" indent="0">
              <a:buNone/>
            </a:pPr>
            <a:r>
              <a:rPr lang="en-US" sz="2800" dirty="0"/>
              <a:t>Quality Assurance (QA)</a:t>
            </a:r>
          </a:p>
          <a:p>
            <a:pPr marL="0" indent="0">
              <a:buNone/>
            </a:pPr>
            <a:r>
              <a:rPr lang="en-US" sz="2800" dirty="0"/>
              <a:t>Web Programming</a:t>
            </a:r>
          </a:p>
          <a:p>
            <a:pPr marL="0" indent="0">
              <a:buNone/>
            </a:pPr>
            <a:r>
              <a:rPr lang="en-US" sz="2800" dirty="0"/>
              <a:t>Website Building</a:t>
            </a:r>
          </a:p>
          <a:p>
            <a:pPr marL="0" indent="0">
              <a:buNone/>
            </a:pPr>
            <a:r>
              <a:rPr lang="en-US" sz="2800" dirty="0"/>
              <a:t>WordPress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983F0F-A3E4-4A67-BE35-C19CE2404A19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649D30-98BD-4FD5-BBFF-ECFE73DB0B74}"/>
              </a:ext>
            </a:extLst>
          </p:cNvPr>
          <p:cNvSpPr txBox="1">
            <a:spLocks/>
          </p:cNvSpPr>
          <p:nvPr/>
        </p:nvSpPr>
        <p:spPr>
          <a:xfrm>
            <a:off x="1499617" y="2015766"/>
            <a:ext cx="4422213" cy="6056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2800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Sub-categories</a:t>
            </a:r>
          </a:p>
        </p:txBody>
      </p:sp>
    </p:spTree>
    <p:extLst>
      <p:ext uri="{BB962C8B-B14F-4D97-AF65-F5344CB8AC3E}">
        <p14:creationId xmlns:p14="http://schemas.microsoft.com/office/powerpoint/2010/main" val="233265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E2D9-EFAC-497C-93EC-76898232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-4546"/>
            <a:ext cx="10058400" cy="1450757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Number of Freelancers by Country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77FAB43-5C58-442E-9435-85DD9DDEF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924" y="2495714"/>
            <a:ext cx="9054669" cy="385970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087156D-CE1E-45B8-A33F-34DDBE34D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174518"/>
              </p:ext>
            </p:extLst>
          </p:nvPr>
        </p:nvGraphicFramePr>
        <p:xfrm>
          <a:off x="11031112" y="6391039"/>
          <a:ext cx="10318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Packager Shell Object" showAsIcon="1" r:id="rId5" imgW="1031400" imgH="394560" progId="Package">
                  <p:embed/>
                </p:oleObj>
              </mc:Choice>
              <mc:Fallback>
                <p:oleObj name="Packager Shell Object" showAsIcon="1" r:id="rId5" imgW="103140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31112" y="6391039"/>
                        <a:ext cx="1031875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DEDB10-05A7-40D7-902F-51F57AB9C401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959BDE-F83F-4253-B0A4-D07F68FAA17B}"/>
              </a:ext>
            </a:extLst>
          </p:cNvPr>
          <p:cNvSpPr txBox="1"/>
          <p:nvPr/>
        </p:nvSpPr>
        <p:spPr>
          <a:xfrm>
            <a:off x="200682" y="1820813"/>
            <a:ext cx="2644242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Observed total </a:t>
            </a:r>
          </a:p>
          <a:p>
            <a:r>
              <a:rPr lang="en-US" dirty="0">
                <a:solidFill>
                  <a:schemeClr val="bg1"/>
                </a:solidFill>
              </a:rPr>
              <a:t>6180 Freelancers &amp; Posts</a:t>
            </a:r>
          </a:p>
          <a:p>
            <a:r>
              <a:rPr lang="en-US" dirty="0">
                <a:solidFill>
                  <a:schemeClr val="bg1"/>
                </a:solidFill>
              </a:rPr>
              <a:t>In 101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2E7C02-9CB0-41EC-B4C9-67E40A6BD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682" y="2725470"/>
            <a:ext cx="2644242" cy="393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E2D9-EFAC-497C-93EC-76898232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-4546"/>
            <a:ext cx="10058400" cy="1450757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Number of Freelancers by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81B0A-DADC-4504-BD3B-5BF6EFAD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77FAB43-5C58-442E-9435-85DD9DDEF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" y="1649738"/>
            <a:ext cx="10835640" cy="461887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087156D-CE1E-45B8-A33F-34DDBE34D8F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2262" y="6360271"/>
          <a:ext cx="10318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Packager Shell Object" showAsIcon="1" r:id="rId5" imgW="1031400" imgH="394560" progId="Package">
                  <p:embed/>
                </p:oleObj>
              </mc:Choice>
              <mc:Fallback>
                <p:oleObj name="Packager Shell Object" showAsIcon="1" r:id="rId5" imgW="1031400" imgH="39456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087156D-CE1E-45B8-A33F-34DDBE34D8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262" y="6360271"/>
                        <a:ext cx="1031875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DEDB10-05A7-40D7-902F-51F57AB9C401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959BDE-F83F-4253-B0A4-D07F68FAA17B}"/>
              </a:ext>
            </a:extLst>
          </p:cNvPr>
          <p:cNvSpPr txBox="1"/>
          <p:nvPr/>
        </p:nvSpPr>
        <p:spPr>
          <a:xfrm>
            <a:off x="8506206" y="2452169"/>
            <a:ext cx="2828544" cy="1015663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Observed total </a:t>
            </a:r>
          </a:p>
          <a:p>
            <a:r>
              <a:rPr lang="en-US" sz="2000" dirty="0">
                <a:solidFill>
                  <a:schemeClr val="bg1"/>
                </a:solidFill>
              </a:rPr>
              <a:t>6180 Freelancers &amp; Posts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101 Countries</a:t>
            </a:r>
          </a:p>
        </p:txBody>
      </p:sp>
    </p:spTree>
    <p:extLst>
      <p:ext uri="{BB962C8B-B14F-4D97-AF65-F5344CB8AC3E}">
        <p14:creationId xmlns:p14="http://schemas.microsoft.com/office/powerpoint/2010/main" val="42262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805341-906D-49C0-8898-E6583BF9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6" y="-26352"/>
            <a:ext cx="10058400" cy="1450757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Yearly Growth of Freelancers by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1FB7-0278-4596-97A4-7825E954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693B1E7-51C0-4FFF-B50B-19CD1D3022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877661"/>
              </p:ext>
            </p:extLst>
          </p:nvPr>
        </p:nvGraphicFramePr>
        <p:xfrm>
          <a:off x="0" y="6430168"/>
          <a:ext cx="12922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Packager Shell Object" showAsIcon="1" r:id="rId3" imgW="1292040" imgH="394560" progId="Package">
                  <p:embed/>
                </p:oleObj>
              </mc:Choice>
              <mc:Fallback>
                <p:oleObj name="Packager Shell Object" showAsIcon="1" r:id="rId3" imgW="129204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430168"/>
                        <a:ext cx="129222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58837375-AD94-4EDF-A6FB-F2789FA2F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26" y="1600200"/>
            <a:ext cx="11173148" cy="48021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8D771-EA82-4FF7-ACF2-B5CF98E2D8DA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2B7E5B-1173-41CE-9300-06465481AFD9}"/>
              </a:ext>
            </a:extLst>
          </p:cNvPr>
          <p:cNvSpPr txBox="1"/>
          <p:nvPr/>
        </p:nvSpPr>
        <p:spPr>
          <a:xfrm>
            <a:off x="1292225" y="1757708"/>
            <a:ext cx="2187146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jump for Chatbot in 2017 + fast growth this year!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438C07-8459-4626-8704-C7CB8FA4B40B}"/>
              </a:ext>
            </a:extLst>
          </p:cNvPr>
          <p:cNvCxnSpPr>
            <a:cxnSpLocks/>
          </p:cNvCxnSpPr>
          <p:nvPr/>
        </p:nvCxnSpPr>
        <p:spPr>
          <a:xfrm flipH="1">
            <a:off x="2048548" y="2681038"/>
            <a:ext cx="337250" cy="559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73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ABC9-713D-4743-91F0-3D15825F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0"/>
            <a:ext cx="10058400" cy="1450757"/>
          </a:xfrm>
        </p:spPr>
        <p:txBody>
          <a:bodyPr/>
          <a:lstStyle/>
          <a:p>
            <a:r>
              <a:rPr lang="en-US" dirty="0"/>
              <a:t>Customers Reached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1989-1CFE-4055-91B9-38884A161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68" y="1875226"/>
            <a:ext cx="8295064" cy="4628243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35CF00-72BA-4E3E-BB54-20FD3CDF5DD2}"/>
              </a:ext>
            </a:extLst>
          </p:cNvPr>
          <p:cNvCxnSpPr/>
          <p:nvPr/>
        </p:nvCxnSpPr>
        <p:spPr>
          <a:xfrm>
            <a:off x="0" y="1591056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590CD6-0C61-4332-9244-A580EAABF24C}"/>
              </a:ext>
            </a:extLst>
          </p:cNvPr>
          <p:cNvSpPr txBox="1"/>
          <p:nvPr/>
        </p:nvSpPr>
        <p:spPr>
          <a:xfrm>
            <a:off x="6371263" y="2012386"/>
            <a:ext cx="170625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Huge Growth in Ecommerce in 2017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627ED9-74FB-445B-81BC-58BE45C97E84}"/>
              </a:ext>
            </a:extLst>
          </p:cNvPr>
          <p:cNvCxnSpPr>
            <a:cxnSpLocks/>
          </p:cNvCxnSpPr>
          <p:nvPr/>
        </p:nvCxnSpPr>
        <p:spPr>
          <a:xfrm>
            <a:off x="7101840" y="3059286"/>
            <a:ext cx="0" cy="36971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3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etrospec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ustom 3">
      <a:majorFont>
        <a:latin typeface="Segoe UI Light"/>
        <a:ea typeface="맑은 고딕"/>
        <a:cs typeface=""/>
      </a:majorFont>
      <a:minorFont>
        <a:latin typeface="Segoe UI Light"/>
        <a:ea typeface="맑은 고딕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722</TotalTime>
  <Words>300</Words>
  <Application>Microsoft Office PowerPoint</Application>
  <PresentationFormat>Widescreen</PresentationFormat>
  <Paragraphs>74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Arial</vt:lpstr>
      <vt:lpstr>Calibri</vt:lpstr>
      <vt:lpstr>Segoe UI Light</vt:lpstr>
      <vt:lpstr>Retrospect</vt:lpstr>
      <vt:lpstr>Packager Shell Object</vt:lpstr>
      <vt:lpstr>Package</vt:lpstr>
      <vt:lpstr>Data Analysis on “fiverr.com”</vt:lpstr>
      <vt:lpstr>Company Background</vt:lpstr>
      <vt:lpstr>PowerPoint Presentation</vt:lpstr>
      <vt:lpstr>Why ‘fiverr’ for scraping project?</vt:lpstr>
      <vt:lpstr>Analysis on Programming &amp; Tech</vt:lpstr>
      <vt:lpstr>Number of Freelancers by Country</vt:lpstr>
      <vt:lpstr>Number of Freelancers by Country</vt:lpstr>
      <vt:lpstr>Yearly Growth of Freelancers by Tech</vt:lpstr>
      <vt:lpstr>Customers Reached by year</vt:lpstr>
      <vt:lpstr>Cost vs Customers rate</vt:lpstr>
      <vt:lpstr>Start Cost Overview</vt:lpstr>
      <vt:lpstr>Customers Rate 3D model</vt:lpstr>
      <vt:lpstr>Wordcloud Category: Chatbot</vt:lpstr>
      <vt:lpstr>Wordcloud Category: Data Analysis</vt:lpstr>
      <vt:lpstr>Wordcloud Category: Databases</vt:lpstr>
      <vt:lpstr>Wordcloud Category: Desktop App</vt:lpstr>
      <vt:lpstr>Wordcloud Category: Ecommerce</vt:lpstr>
      <vt:lpstr>Wordcloud Category: Mobile App Development</vt:lpstr>
      <vt:lpstr>Wordcloud Category: QA</vt:lpstr>
      <vt:lpstr>Wordcloud Category: Web Programming</vt:lpstr>
      <vt:lpstr>Wordcloud Category: Website Building</vt:lpstr>
      <vt:lpstr>Wordcloud Category: WordPress</vt:lpstr>
      <vt:lpstr>PowerPoint Presentation</vt:lpstr>
      <vt:lpstr>Top 20 Skills they possessed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Hwang</dc:creator>
  <cp:lastModifiedBy>Kevin Hwang</cp:lastModifiedBy>
  <cp:revision>53</cp:revision>
  <dcterms:created xsi:type="dcterms:W3CDTF">2018-02-14T07:41:24Z</dcterms:created>
  <dcterms:modified xsi:type="dcterms:W3CDTF">2018-02-14T20:14:58Z</dcterms:modified>
</cp:coreProperties>
</file>